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“우리 도장을 처음 알리는 모든 곳”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분당꿈나무태권도에서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109-474-0295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경기도/성남시/분당구/백현동 551번지/ 자유퍼스트프라자 1동 109~111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‘분당꿈나무태권도’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실력은 전국구, 아이는 든든하게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“우리 도장을 처음 알리는 모든 곳”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정신, 자신감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[핵심가치2]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[한 줄 설명을 넣어주세요]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[핵심가치3]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[한 줄 설명을 넣어주세요]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김택주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백현동에서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관장 김택주 (9단·경력 30년) — 협회장기 1위 3회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대통령기 1위 2회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세계태권도한마당 2위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여성연맹 1위 | 사범 황인지 (5단·경력 5년) — 경희대 졸업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끈기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포기하지 않는 정신, 자신감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[핵심가치2]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[설명을 넣어주세요]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[핵심가치3]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[설명을 넣어주세요]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1]”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2]”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727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“[학부모 고민 3]”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51846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분당꿈나무태권도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109-474-0295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2026-09-03T01:41:50Z</dcterms:created>
  <dcterms:modified xsi:type="dcterms:W3CDTF">2026-09-03T01:41:50Z</dcterms:modified>
</cp:coreProperties>
</file>